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2" r:id="rId4"/>
    <p:sldId id="258" r:id="rId5"/>
    <p:sldId id="259" r:id="rId6"/>
    <p:sldId id="260" r:id="rId7"/>
    <p:sldId id="261" r:id="rId8"/>
    <p:sldId id="262" r:id="rId9"/>
    <p:sldId id="271" r:id="rId10"/>
    <p:sldId id="269" r:id="rId11"/>
    <p:sldId id="270" r:id="rId12"/>
    <p:sldId id="273" r:id="rId13"/>
    <p:sldId id="274" r:id="rId14"/>
    <p:sldId id="275" r:id="rId15"/>
    <p:sldId id="278" r:id="rId16"/>
    <p:sldId id="276" r:id="rId17"/>
    <p:sldId id="264" r:id="rId18"/>
    <p:sldId id="26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A4483B-9A96-0B1A-5089-8E835CB4E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F60EA2-B6C2-9706-23E5-031D6D85C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F9FF07-5B8B-B5E7-7872-6708A210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196AC5-89DC-4F7A-A8B1-C492495E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8AE8B3-3E60-0FD8-AA8F-B665747D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62A36-AFD4-B31E-91F9-74DF9C99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2D1E09-8E32-3F3C-974C-483D6214C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3D020F-D9E3-E23F-58B0-515798A9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EC36DE-539A-D26F-5E85-C7FAE7E3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98F6A-3097-E217-274C-68561600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6341179-D7D9-5BFA-BBDF-165FC24C0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C0033B-C6F6-609E-53F7-92EA2ABA5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78050E-A6B2-18F1-2E04-E94B379A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D327F0-5FEB-B1CF-5C55-FB6D42B5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72ADBD-668D-4A22-7D83-AAB46D2B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7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D1355A-2791-5070-A830-E5F96038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A5B77A-9F53-C5A6-36FA-CC25B84A2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DC752B-5543-CC70-7FBB-300B2DD4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8CCAA8-172A-BC51-BFD9-5A0E5425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0EB20C-2CC3-030B-5C5F-DA797F9C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2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51A5A8-8A24-B758-A0E2-534EC19B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1F90D8-2B0E-3A40-CBB1-D4F7F1BC3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BE75B4-7A12-9187-5155-974D135C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0E9F05-57B4-4F3E-FE7A-E06F2F64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EBF1C9-38F8-C10B-351C-FAE79138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CE5270-DD7D-0526-30A8-5ABD3D9F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5A6355-BBE6-24A1-376C-E8165F04E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2562E-F78A-4DE8-8EA3-EE7EAA26E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D9ECD6-0C27-659E-8489-8C9C3008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EDA351-063C-6327-18CD-5A7161B0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AF7234-F61E-5D27-7489-A611B539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3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064B8-5119-5734-146F-3D12CAB4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0ADD63-C4FA-78F7-6711-F3CFEF7BB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7ECB5-EB00-1916-06DD-967C1F08D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4500CF5-BB3F-5B8E-10AD-F0B0A05BA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7BE5BE-DB98-1F47-771F-7FD40760D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A48DDA-39F2-4798-0DB5-34C9CC4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ACD7961-04D5-A196-0A83-FBC41554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22E7643-A7A6-3BAF-DF2A-717FF0A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3E5B0B-14AB-9D67-2356-69E383B2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B0F98A-7CB9-B419-DFD2-8B2303E2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2BA7215-30F1-CE45-9C15-ED0154DC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BD6034-5604-2A60-E0F3-E31B739A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D1A970A-DFEA-F4B0-0A4E-AEB553FD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472B5A-96C5-1D5A-3286-E521BE34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9D27E85-C356-6A3A-D12E-B525AD6E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8E824-BA7F-D2A8-5C31-F5DE0F41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48AAFD-F676-BF8C-69D5-3B94A7C4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423A0D-9A87-C724-45E1-7925E2E7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F679F6-DB6F-521C-B4D3-BDB8F1C7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EA762E-DCEF-0DB4-07F4-8A62C4B5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1378AB-72E4-3043-B66A-BE275C36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768B2E-35E9-8EB7-509E-9CBF90F9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EE0F068-B060-229B-EA78-B1D437C9B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E2B3F0-410F-7C05-D629-283321639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A74EEB-4E2F-A618-5AB8-51C9BDA8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438E8D-E1DA-6650-3C5E-3222EFE97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512B3C-5E2E-6A1A-11A2-5E41A098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6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89796E-6AD6-76ED-FB5D-00E51FFB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FE26FF-DF82-21DC-B0CD-5CE356D36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9504A4-5341-5C41-676B-69DB2FBE9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1AB551-A783-4572-959A-A036061CD30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B56A12-9778-74EA-C9E9-8FA2265FC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8CEFD8-596F-BE0A-6EF8-A55C0DC5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E2C13-7571-45A4-97A0-B386CF9E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51821&amp;picture=thinking-stick-ma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abilitythinking.blogspot.com/2015_10_08_archive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freephotos.com/vector-images/stick-figure-with-pencil-vector-clipart.png.ph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005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A3C89F8-0D2F-47FF-B903-151248265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CFB3E6-BCC9-D7AC-5B2A-C5D8604F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28" y="307299"/>
            <a:ext cx="10854812" cy="6033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96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AUXILIARY </a:t>
            </a:r>
            <a:r>
              <a:rPr lang="en-US" sz="9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OUTREACH</a:t>
            </a:r>
            <a:br>
              <a:rPr lang="en-US" sz="9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BECKY KIEFFER</a:t>
            </a:r>
            <a:br>
              <a:rPr lang="en-US" sz="7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3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CHAIRMAN</a:t>
            </a:r>
            <a:r>
              <a:rPr lang="en-US" sz="7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BKISO2012@GMAIL.COM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89B3-66BB-DFD7-52A3-EE34A187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AB43A0-0F9E-006A-8AA0-EA79575E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1" y="365125"/>
            <a:ext cx="11628593" cy="637980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sz="7200" b="1" dirty="0">
                <a:highlight>
                  <a:srgbClr val="00FF00"/>
                </a:highlight>
              </a:rPr>
              <a:t>5. USED HASHTAGS:</a:t>
            </a:r>
          </a:p>
          <a:p>
            <a:endParaRPr lang="en-US" sz="7200" b="1" dirty="0">
              <a:highlight>
                <a:srgbClr val="00FF00"/>
              </a:highlight>
            </a:endParaRPr>
          </a:p>
          <a:p>
            <a:r>
              <a:rPr lang="en-US" sz="7200" b="1" dirty="0">
                <a:highlight>
                  <a:srgbClr val="00FF00"/>
                </a:highlight>
              </a:rPr>
              <a:t>#AUXILIARYOUTREACH</a:t>
            </a:r>
          </a:p>
          <a:p>
            <a:r>
              <a:rPr lang="en-US" sz="7200" b="1" dirty="0">
                <a:highlight>
                  <a:srgbClr val="00FF00"/>
                </a:highlight>
              </a:rPr>
              <a:t>#AUXILIARIESINACTION</a:t>
            </a:r>
          </a:p>
          <a:p>
            <a:r>
              <a:rPr lang="en-US" sz="7200" b="1" dirty="0">
                <a:highlight>
                  <a:srgbClr val="00FF00"/>
                </a:highlight>
              </a:rPr>
              <a:t>#AUXINACTION</a:t>
            </a:r>
          </a:p>
        </p:txBody>
      </p:sp>
    </p:spTree>
    <p:extLst>
      <p:ext uri="{BB962C8B-B14F-4D97-AF65-F5344CB8AC3E}">
        <p14:creationId xmlns:p14="http://schemas.microsoft.com/office/powerpoint/2010/main" val="4509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04B8143-3907-5396-F19C-4EDBFE8DED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6DD62E-D160-9923-4617-B7AE404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9C5384-9334-610A-8C8C-C26F69155F3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548640"/>
            <a:ext cx="11422036" cy="6019308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9600" b="1" dirty="0" smtClean="0">
                <a:highlight>
                  <a:srgbClr val="00FF00"/>
                </a:highlight>
              </a:rPr>
              <a:t>WHERE’S </a:t>
            </a:r>
            <a:endParaRPr lang="en-US" sz="9600" b="1" dirty="0">
              <a:highlight>
                <a:srgbClr val="00FF00"/>
              </a:highlight>
            </a:endParaRPr>
          </a:p>
          <a:p>
            <a:pPr indent="0" algn="ctr">
              <a:buNone/>
            </a:pPr>
            <a:r>
              <a:rPr lang="en-US" sz="9600" b="1" dirty="0">
                <a:highlight>
                  <a:srgbClr val="00FF00"/>
                </a:highlight>
              </a:rPr>
              <a:t>THE </a:t>
            </a:r>
          </a:p>
          <a:p>
            <a:pPr indent="0" algn="ctr">
              <a:buNone/>
            </a:pPr>
            <a:r>
              <a:rPr lang="en-US" sz="9600" b="1" dirty="0">
                <a:highlight>
                  <a:srgbClr val="00FF00"/>
                </a:highlight>
              </a:rPr>
              <a:t>PICS???</a:t>
            </a:r>
          </a:p>
          <a:p>
            <a:pPr indent="0" algn="ctr">
              <a:buNone/>
            </a:pPr>
            <a:endParaRPr lang="en-US" sz="88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39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=""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94EC08-A6D1-1626-444E-DF105DF9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98324"/>
            <a:ext cx="5498365" cy="6263148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DO I  FIND THE NATIONAL AWARD FORM</a:t>
            </a:r>
          </a:p>
        </p:txBody>
      </p:sp>
      <p:pic>
        <p:nvPicPr>
          <p:cNvPr id="7" name="Content Placeholder 6" descr="A white paper with black text&#10;&#10;AI-generated content may be incorrect.">
            <a:extLst>
              <a:ext uri="{FF2B5EF4-FFF2-40B4-BE49-F238E27FC236}">
                <a16:creationId xmlns="" xmlns:a16="http://schemas.microsoft.com/office/drawing/2014/main" id="{1851593A-0742-C5AD-EAD9-91EAB1141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8324"/>
            <a:ext cx="5771535" cy="66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B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7A742D-68C6-3DBC-DF1D-263F494C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90418"/>
            <a:ext cx="5575785" cy="603092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DO I FILL IT OUT?????</a:t>
            </a:r>
          </a:p>
        </p:txBody>
      </p:sp>
      <p:pic>
        <p:nvPicPr>
          <p:cNvPr id="5" name="Content Placeholder 4" descr="Business woman raising arm">
            <a:extLst>
              <a:ext uri="{FF2B5EF4-FFF2-40B4-BE49-F238E27FC236}">
                <a16:creationId xmlns="" xmlns:a16="http://schemas.microsoft.com/office/drawing/2014/main" id="{92571CBC-DCA2-2FDF-FDAE-7ACF38CCB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0" y="143838"/>
            <a:ext cx="2722651" cy="6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4C678F-C96F-F192-64D8-71BC8984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WHERE,  HOW,  TIMEFRAME</a:t>
            </a:r>
          </a:p>
        </p:txBody>
      </p:sp>
      <p:pic>
        <p:nvPicPr>
          <p:cNvPr id="5" name="Content Placeholder 4" descr="Surprised Mr. Feels">
            <a:extLst>
              <a:ext uri="{FF2B5EF4-FFF2-40B4-BE49-F238E27FC236}">
                <a16:creationId xmlns="" xmlns:a16="http://schemas.microsoft.com/office/drawing/2014/main" id="{1781B78A-A76A-941F-3A12-5C7E2DCFE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1" y="2096293"/>
            <a:ext cx="11383767" cy="4653827"/>
          </a:xfrm>
        </p:spPr>
      </p:pic>
    </p:spTree>
    <p:extLst>
      <p:ext uri="{BB962C8B-B14F-4D97-AF65-F5344CB8AC3E}">
        <p14:creationId xmlns:p14="http://schemas.microsoft.com/office/powerpoint/2010/main" val="21348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Golden Gate Bridge in fog">
            <a:extLst>
              <a:ext uri="{FF2B5EF4-FFF2-40B4-BE49-F238E27FC236}">
                <a16:creationId xmlns:a16="http://schemas.microsoft.com/office/drawing/2014/main" xmlns="" id="{AE9412CF-5786-930E-1825-01E11358E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926DAB6-758D-D227-AED9-8414D529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dirty="0"/>
              <a:t>BECKY BEGGING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33769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="" xmlns:a16="http://schemas.microsoft.com/office/drawing/2014/main" id="{C0763A76-9F1C-4FC5-82B7-DD475DA461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E81BF4F6-F2CF-4984-9D14-D6966D92F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04356E-A6BF-D25A-FEF6-37C6B0FBEB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757" y="102742"/>
            <a:ext cx="5753527" cy="62536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RECOGNITIONS</a:t>
            </a:r>
          </a:p>
        </p:txBody>
      </p:sp>
      <p:pic>
        <p:nvPicPr>
          <p:cNvPr id="5" name="Picture 4" descr="A fingerprint in black and white">
            <a:extLst>
              <a:ext uri="{FF2B5EF4-FFF2-40B4-BE49-F238E27FC236}">
                <a16:creationId xmlns="" xmlns:a16="http://schemas.microsoft.com/office/drawing/2014/main" id="{8CBB183B-A4A5-AE04-6F08-E4F1E447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31" r="22068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44CB7F-C605-9CD6-FCB0-87FB1C06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ARE YOU A BEACON OF LIGHT??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F75E49-6CCF-D9B9-D515-A49FF5B65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dirty="0"/>
              <a:t>OR ARE YOU PUTTING OUT THE FLAME?? 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39364B86-AC0C-E432-1571-F827B2A419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2405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14ED94A-C85D-4CD3-4205-438D21CE6B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E642BDB2-BF67-1D53-1C70-0B41D709E4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8E0D8CE-5DBF-B664-EB48-C29BF8AB48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FD140CE-7DE2-C88F-5EAE-F45EB69E6A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57E87E3-413F-10EF-63D8-6016E986C9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2B59C-0490-3315-D04A-8D1C7738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7" y="265471"/>
            <a:ext cx="4621160" cy="2879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YOU BUILDING BRIDGES FOR OUR VETERANS ?????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746DD1-80D9-CADC-76DA-9D7EEE9CD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306" y="3578942"/>
            <a:ext cx="4621159" cy="30135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OR ARE YOU BUILDING WALLS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?????</a:t>
            </a:r>
          </a:p>
        </p:txBody>
      </p:sp>
      <p:pic>
        <p:nvPicPr>
          <p:cNvPr id="6" name="Picture Placeholder 5" descr="A bridge over a river&#10;&#10;AI-generated content may be incorrect.">
            <a:extLst>
              <a:ext uri="{FF2B5EF4-FFF2-40B4-BE49-F238E27FC236}">
                <a16:creationId xmlns="" xmlns:a16="http://schemas.microsoft.com/office/drawing/2014/main" id="{C5B6442F-374F-84A8-816D-4B105AF3B1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005304" y="1294314"/>
            <a:ext cx="5407002" cy="42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5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7742A528-B5BC-48B8-92DE-9C2B44451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ck with text on it&#10;&#10;AI-generated content may be incorrect.">
            <a:extLst>
              <a:ext uri="{FF2B5EF4-FFF2-40B4-BE49-F238E27FC236}">
                <a16:creationId xmlns="" xmlns:a16="http://schemas.microsoft.com/office/drawing/2014/main" id="{59848B6F-1736-485E-70C8-D9825E9F7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6" b="17883"/>
          <a:stretch>
            <a:fillRect/>
          </a:stretch>
        </p:blipFill>
        <p:spPr>
          <a:xfrm>
            <a:off x="410966" y="433409"/>
            <a:ext cx="11352943" cy="6296163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6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04B8143-3907-5396-F19C-4EDBFE8DED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149B5-6FE4-BDD6-1488-F47EBEA0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US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215E08-E26C-7F06-9EEA-7D83563CB2E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7" y="548640"/>
            <a:ext cx="11402371" cy="5605272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indent="0" algn="ctr">
              <a:buNone/>
            </a:pPr>
            <a:r>
              <a:rPr lang="en-US" sz="12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HEY </a:t>
            </a:r>
          </a:p>
          <a:p>
            <a:pPr indent="0" algn="ctr">
              <a:buNone/>
            </a:pPr>
            <a:endParaRPr lang="en-US" sz="1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indent="0" algn="ctr">
              <a:buNone/>
            </a:pPr>
            <a:r>
              <a:rPr lang="en-US" sz="12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THERE </a:t>
            </a:r>
          </a:p>
          <a:p>
            <a:pPr indent="0" algn="ctr">
              <a:buNone/>
            </a:pPr>
            <a:endParaRPr lang="en-US" sz="1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indent="0" algn="ctr">
              <a:buNone/>
            </a:pPr>
            <a:r>
              <a:rPr lang="en-US" sz="12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FLORIDA !!</a:t>
            </a:r>
          </a:p>
        </p:txBody>
      </p:sp>
    </p:spTree>
    <p:extLst>
      <p:ext uri="{BB962C8B-B14F-4D97-AF65-F5344CB8AC3E}">
        <p14:creationId xmlns:p14="http://schemas.microsoft.com/office/powerpoint/2010/main" val="28026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A15A88-001A-4EEF-8984-D87E643599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D0F149-638B-ADA0-1072-18EF533C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dirty="0">
                <a:solidFill>
                  <a:schemeClr val="bg1"/>
                </a:solidFill>
              </a:rPr>
              <a:t>DEPARTMENT  AND NATIONAL AWARDS</a:t>
            </a:r>
          </a:p>
        </p:txBody>
      </p:sp>
      <p:pic>
        <p:nvPicPr>
          <p:cNvPr id="5" name="Content Placeholder 4" descr="Golden trophy">
            <a:extLst>
              <a:ext uri="{FF2B5EF4-FFF2-40B4-BE49-F238E27FC236}">
                <a16:creationId xmlns="" xmlns:a16="http://schemas.microsoft.com/office/drawing/2014/main" id="{BB80F3E3-3DE8-08DB-E50B-964FF2EC7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"/>
          <a:stretch>
            <a:fillRect/>
          </a:stretch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7900967-84CA-47B4-9F1C-E787BAC14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AB3C749-6482-440B-9386-94091006D6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3C5C6B36-2238-4BBF-87F8-B1B3F5DD56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99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643A7A40-1AE6-4218-A8E0-8248174A53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D8AB40A-4374-4897-B5EE-9F8913476E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B55D6-DC7C-754C-D1B3-7577A206C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657" y="209839"/>
            <a:ext cx="7728133" cy="125516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6000" b="1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b="1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REQUIREMENT</a:t>
            </a:r>
            <a:r>
              <a:rPr lang="en-US" sz="4800" b="1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6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 1:</a:t>
            </a:r>
            <a:endParaRPr lang="en-US" sz="6600" b="1" kern="1200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783379C-045E-4010-ABDC-A270A0AA1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0B0AB1BF-11AE-4CFF-85EC-E51DBD316A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526548A0-953E-4FBA-97A5-592ACAF42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84FA27B-CD1F-421B-BB4F-B141F02FF4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3CDBD6AB-1AC7-4807-9C34-01139BB7C2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cartoon of stick figures with a question mark&#10;&#10;AI-generated content may be incorrect.">
            <a:extLst>
              <a:ext uri="{FF2B5EF4-FFF2-40B4-BE49-F238E27FC236}">
                <a16:creationId xmlns="" xmlns:a16="http://schemas.microsoft.com/office/drawing/2014/main" id="{C9355E8D-664E-43F6-5638-710960ADA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"/>
            <a:ext cx="3755923" cy="3592285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5FDDF18-F156-4D2D-82C6-F55008E33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822C29E-FFDD-45BC-A286-9C00C8E2D2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9E2381D-1763-4D42-A3A2-B2345DD35E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2A622D5-9532-4E0C-B9A8-DAEDD46462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5C0ABE88-5ADF-4A31-8505-78968DBB5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7C97A5-6882-E039-2F4A-D15178E2658D}"/>
              </a:ext>
            </a:extLst>
          </p:cNvPr>
          <p:cNvSpPr txBox="1"/>
          <p:nvPr/>
        </p:nvSpPr>
        <p:spPr>
          <a:xfrm>
            <a:off x="5029200" y="1545771"/>
            <a:ext cx="60721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GET YOUR PARTNERSHIP APPROVED AT AN AUXILIARY MEETING AND </a:t>
            </a:r>
            <a:r>
              <a:rPr lang="en-US" sz="4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RECORDED </a:t>
            </a:r>
            <a:r>
              <a:rPr lang="en-US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IN MINUTES</a:t>
            </a:r>
          </a:p>
        </p:txBody>
      </p:sp>
    </p:spTree>
    <p:extLst>
      <p:ext uri="{BB962C8B-B14F-4D97-AF65-F5344CB8AC3E}">
        <p14:creationId xmlns:p14="http://schemas.microsoft.com/office/powerpoint/2010/main" val="185875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DD8B8D-9709-2D51-C6B6-576D380F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742" y="365125"/>
            <a:ext cx="74240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REQUIREMENT #2</a:t>
            </a:r>
          </a:p>
        </p:txBody>
      </p:sp>
      <p:pic>
        <p:nvPicPr>
          <p:cNvPr id="5" name="Content Placeholder 4" descr="A cartoon figures talking to each other&#10;&#10;AI-generated content may be incorrect.">
            <a:extLst>
              <a:ext uri="{FF2B5EF4-FFF2-40B4-BE49-F238E27FC236}">
                <a16:creationId xmlns="" xmlns:a16="http://schemas.microsoft.com/office/drawing/2014/main" id="{4BC28B35-4C94-9B79-0BF8-97AC5D7D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086" y="217714"/>
            <a:ext cx="3951514" cy="436517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1BB72D-05E3-570E-BC7A-FAC2B2320304}"/>
              </a:ext>
            </a:extLst>
          </p:cNvPr>
          <p:cNvSpPr txBox="1"/>
          <p:nvPr/>
        </p:nvSpPr>
        <p:spPr>
          <a:xfrm>
            <a:off x="3624826" y="6014209"/>
            <a:ext cx="50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disabilitythinking.blogspot.com/2015_10_08_archiv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82DC03-89A2-FAE8-6CC5-29DCB56BD020}"/>
              </a:ext>
            </a:extLst>
          </p:cNvPr>
          <p:cNvSpPr txBox="1"/>
          <p:nvPr/>
        </p:nvSpPr>
        <p:spPr>
          <a:xfrm>
            <a:off x="3624826" y="2090057"/>
            <a:ext cx="83803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WEAR AN AUXILIARY HAT, SHIRT, NAME TAG, SOMETHING THAT IDENTIFIES YOU AS PART OF YOUR POST</a:t>
            </a:r>
          </a:p>
        </p:txBody>
      </p:sp>
    </p:spTree>
    <p:extLst>
      <p:ext uri="{BB962C8B-B14F-4D97-AF65-F5344CB8AC3E}">
        <p14:creationId xmlns:p14="http://schemas.microsoft.com/office/powerpoint/2010/main" val="3459158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9BB71C-D1C1-0878-813C-3CDCC343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69" y="347601"/>
            <a:ext cx="56496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REQUIREMENT </a:t>
            </a:r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#3</a:t>
            </a:r>
          </a:p>
        </p:txBody>
      </p:sp>
      <p:pic>
        <p:nvPicPr>
          <p:cNvPr id="5" name="Content Placeholder 4" descr="A cartoon of a person holding a pencil&#10;&#10;AI-generated content may be incorrect.">
            <a:extLst>
              <a:ext uri="{FF2B5EF4-FFF2-40B4-BE49-F238E27FC236}">
                <a16:creationId xmlns="" xmlns:a16="http://schemas.microsoft.com/office/drawing/2014/main" id="{37C9298B-C674-BF3A-0A95-DA58279A5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1" y="108858"/>
            <a:ext cx="3124200" cy="3722913"/>
          </a:xfrm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B76A4A-4371-80D7-5030-188493019333}"/>
              </a:ext>
            </a:extLst>
          </p:cNvPr>
          <p:cNvSpPr txBox="1"/>
          <p:nvPr/>
        </p:nvSpPr>
        <p:spPr>
          <a:xfrm>
            <a:off x="4156938" y="2061965"/>
            <a:ext cx="64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REPORT IT ON THE DEPARTMENT PAGE</a:t>
            </a:r>
          </a:p>
        </p:txBody>
      </p:sp>
    </p:spTree>
    <p:extLst>
      <p:ext uri="{BB962C8B-B14F-4D97-AF65-F5344CB8AC3E}">
        <p14:creationId xmlns:p14="http://schemas.microsoft.com/office/powerpoint/2010/main" val="654425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EE4C4E-DDCD-D1C6-BEB8-F6D48E3F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NO </a:t>
            </a: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$$$$$</a:t>
            </a:r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   YES HOURS</a:t>
            </a:r>
          </a:p>
        </p:txBody>
      </p:sp>
      <p:pic>
        <p:nvPicPr>
          <p:cNvPr id="10" name="Content Placeholder 9" descr="A stack of green paper money&#10;&#10;AI-generated content may be incorrect.">
            <a:extLst>
              <a:ext uri="{FF2B5EF4-FFF2-40B4-BE49-F238E27FC236}">
                <a16:creationId xmlns="" xmlns:a16="http://schemas.microsoft.com/office/drawing/2014/main" id="{D66ADEE8-EC67-A671-BAF2-D60F1847E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0114" y="1371599"/>
            <a:ext cx="5431972" cy="5121275"/>
          </a:xfrm>
        </p:spPr>
      </p:pic>
      <p:pic>
        <p:nvPicPr>
          <p:cNvPr id="13" name="Graphic 12" descr="Clock with solid fill">
            <a:extLst>
              <a:ext uri="{FF2B5EF4-FFF2-40B4-BE49-F238E27FC236}">
                <a16:creationId xmlns="" xmlns:a16="http://schemas.microsoft.com/office/drawing/2014/main" id="{FC067EE0-AC04-4172-EBBE-B52A8B52C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1828800"/>
            <a:ext cx="6444343" cy="43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8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BF1ACA-BB8A-FA6A-4BED-D9247084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90" y="-284672"/>
            <a:ext cx="11895826" cy="1325563"/>
          </a:xfrm>
        </p:spPr>
        <p:txBody>
          <a:bodyPr>
            <a:noAutofit/>
          </a:bodyPr>
          <a:lstStyle/>
          <a:p>
            <a:pPr algn="ctr"/>
            <a:r>
              <a:rPr lang="en-US" sz="4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 WHAT DO WE WRITE IN REPORTS:</a:t>
            </a:r>
            <a:endParaRPr lang="en-US" sz="4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FE491-3CD1-C452-8A91-4308ACDC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535"/>
            <a:ext cx="10515600" cy="5466736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highlight>
                  <a:srgbClr val="00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1.  VOTED AND APPROVED THE PARTNERSHIP AT A MONTHLY MEETING</a:t>
            </a:r>
          </a:p>
          <a:p>
            <a:pPr marL="0" indent="0" algn="ctr">
              <a:buNone/>
            </a:pPr>
            <a:endParaRPr lang="en-US" sz="4400" dirty="0">
              <a:highlight>
                <a:srgbClr val="00FF00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highlight>
                  <a:srgbClr val="00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2.  WE WORE AUXILIARY CLOTHING</a:t>
            </a:r>
          </a:p>
          <a:p>
            <a:pPr algn="ctr"/>
            <a:endParaRPr lang="en-US" sz="4400" dirty="0">
              <a:highlight>
                <a:srgbClr val="00FF00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highlight>
                  <a:srgbClr val="00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3. HOW MANY MEMBERS PARTICIPATED</a:t>
            </a:r>
          </a:p>
        </p:txBody>
      </p:sp>
    </p:spTree>
    <p:extLst>
      <p:ext uri="{BB962C8B-B14F-4D97-AF65-F5344CB8AC3E}">
        <p14:creationId xmlns:p14="http://schemas.microsoft.com/office/powerpoint/2010/main" val="184466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F34130-9CD6-5881-B317-E350C72D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2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3A1F8B-673E-935F-4FF2-434395552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2" y="570270"/>
            <a:ext cx="11807596" cy="6056671"/>
          </a:xfrm>
        </p:spPr>
        <p:txBody>
          <a:bodyPr>
            <a:normAutofit fontScale="92500" lnSpcReduction="20000"/>
          </a:bodyPr>
          <a:lstStyle/>
          <a:p>
            <a:r>
              <a:rPr lang="en-US" sz="8000" b="1" dirty="0">
                <a:highlight>
                  <a:srgbClr val="00FF00"/>
                </a:highlight>
              </a:rPr>
              <a:t>4</a:t>
            </a:r>
            <a:r>
              <a:rPr lang="en-US" sz="8000" dirty="0">
                <a:highlight>
                  <a:srgbClr val="00FF00"/>
                </a:highlight>
              </a:rPr>
              <a:t>. </a:t>
            </a:r>
            <a:r>
              <a:rPr lang="en-US" sz="8000" b="1" dirty="0">
                <a:highlight>
                  <a:srgbClr val="00FF00"/>
                </a:highlight>
              </a:rPr>
              <a:t>DESCRIBE EXACTLY HOW YOU HELPED YOUR PARTNER ACHIEVE THEIR GOALS</a:t>
            </a:r>
          </a:p>
          <a:p>
            <a:endParaRPr lang="en-US" sz="8000" b="1" dirty="0">
              <a:highlight>
                <a:srgbClr val="00FF00"/>
              </a:highlight>
            </a:endParaRPr>
          </a:p>
          <a:p>
            <a:r>
              <a:rPr lang="en-US" sz="7100" b="1" dirty="0">
                <a:highlight>
                  <a:srgbClr val="00FF00"/>
                </a:highlight>
              </a:rPr>
              <a:t>(INCLUDE DATE OF EVENT)</a:t>
            </a:r>
          </a:p>
        </p:txBody>
      </p:sp>
    </p:spTree>
    <p:extLst>
      <p:ext uri="{BB962C8B-B14F-4D97-AF65-F5344CB8AC3E}">
        <p14:creationId xmlns:p14="http://schemas.microsoft.com/office/powerpoint/2010/main" val="39396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184</Words>
  <Application>Microsoft Office PowerPoint</Application>
  <PresentationFormat>Custom</PresentationFormat>
  <Paragraphs>42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AUXILIARY OUTREACH BECKY KIEFFER CHAIRMAN BKISO2012@GMAIL.COM</vt:lpstr>
      <vt:lpstr>PowerPoint Presentation</vt:lpstr>
      <vt:lpstr>DEPARTMENT  AND NATIONAL AWARDS</vt:lpstr>
      <vt:lpstr> REQUIREMENT # 1:</vt:lpstr>
      <vt:lpstr>REQUIREMENT #2</vt:lpstr>
      <vt:lpstr>REQUIREMENT #3</vt:lpstr>
      <vt:lpstr>NO $$$$$   YES HOURS</vt:lpstr>
      <vt:lpstr>SO WHAT DO WE WRITE IN REPORTS:</vt:lpstr>
      <vt:lpstr>PowerPoint Presentation</vt:lpstr>
      <vt:lpstr>PowerPoint Presentation</vt:lpstr>
      <vt:lpstr>PowerPoint Presentation</vt:lpstr>
      <vt:lpstr>HOW DO I  FIND THE NATIONAL AWARD FORM</vt:lpstr>
      <vt:lpstr>HOW DO I FILL IT OUT?????</vt:lpstr>
      <vt:lpstr>WHERE,  HOW,  TIMEFRAME</vt:lpstr>
      <vt:lpstr>BECKY BEGGING……..</vt:lpstr>
      <vt:lpstr>PowerPoint Presentation</vt:lpstr>
      <vt:lpstr>ARE YOU A BEACON OF LIGHT??</vt:lpstr>
      <vt:lpstr>ARE YOU BUILDING BRIDGES FOR OUR VETERANS ?????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AUXILIARY OUTREACH BECKY KIEFFER CHAIRMAN BKISO2012@GMAIL.COM</dc:title>
  <dc:creator>BECKY KIEFFER</dc:creator>
  <cp:lastModifiedBy>DebbiesPC</cp:lastModifiedBy>
  <cp:revision>9</cp:revision>
  <dcterms:created xsi:type="dcterms:W3CDTF">2025-07-29T18:33:23Z</dcterms:created>
  <dcterms:modified xsi:type="dcterms:W3CDTF">2026-01-28T17:43:58Z</dcterms:modified>
</cp:coreProperties>
</file>